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</p:embeddedFont>
    <p:embeddedFont>
      <p:font typeface="Roboto Bold" panose="02000000000000000000" charset="0"/>
      <p:bold r:id="rId16"/>
    </p:embeddedFont>
    <p:embeddedFont>
      <p:font typeface="Roboto Medium" panose="02000000000000000000" pitchFamily="2" charset="0"/>
      <p:regular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lo" initials="A" lastIdx="1" clrIdx="0">
    <p:extLst>
      <p:ext uri="{19B8F6BF-5375-455C-9EA6-DF929625EA0E}">
        <p15:presenceInfo xmlns:p15="http://schemas.microsoft.com/office/powerpoint/2012/main" userId="Arl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9833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19983"/>
            <a:ext cx="59602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C# 開發環境安裝與配置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689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本</a:t>
            </a:r>
            <a:r>
              <a:rPr lang="zh-CN" alt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教</a:t>
            </a:r>
            <a:r>
              <a:rPr lang="en-US" sz="175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程旨在幫助</a:t>
            </a:r>
            <a:r>
              <a:rPr lang="zh-CN" alt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大家</a:t>
            </a:r>
            <a:r>
              <a:rPr lang="en-US" sz="175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安裝並配置C#開發環境，選擇合適的開發工具，並設置調試工具。我們將介紹Visual</a:t>
            </a: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Studio和VS Code，以及.NET Core CLI的配置。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12968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13730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112782"/>
            <a:ext cx="135576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D0D8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liam wu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開發工具概述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Visual Studio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完全功能的IDE，內置調試工具、UI設計器等。適合大項目、企業級應用開發。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VS Code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輕量級代碼編輯器，支援多語言，插件擴展性強。適合快速開發、輕量級項目。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01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安裝Visual Studio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089071"/>
            <a:ext cx="30480" cy="5100280"/>
          </a:xfrm>
          <a:prstGeom prst="roundRect">
            <a:avLst>
              <a:gd name="adj" fmla="val 312558"/>
            </a:avLst>
          </a:prstGeom>
          <a:solidFill>
            <a:srgbClr val="313E80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58413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313E80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3442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7272" y="2429232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315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步驟1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80630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訪問Visual Studio官網，下載Community或Professional版本。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48079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313E80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2408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7272" y="4325898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步驟2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702969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運行安裝程序，選擇工作負載（如.NET Desktop Development）。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37746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313E80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61375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7272" y="6222563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61092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步驟3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599634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完成安裝並啟動Visual Studio。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安裝VS Code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下載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訪問VS Code官網，選擇適合的操作系統版本。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安裝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運行安裝程序，按默認設置安裝。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配置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安裝C#插件，配置.NET Core SDK。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配置.NET Core CLI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2262" y="3576042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下載安裝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訪問.NET官網，下載並安裝.NET SDK。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3576042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驗證安裝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在命令行輸入dotnet --version，確認顯示版本號。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262" y="5274231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創建項目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679638"/>
            <a:ext cx="6819305" cy="1569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00"/>
              </a:lnSpc>
            </a:pPr>
            <a:r>
              <a:rPr lang="en-US" altLang="zh-C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dotnet new console -n HelloWorld </a:t>
            </a:r>
            <a:r>
              <a:rPr lang="zh-CN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（創建項目）  </a:t>
            </a:r>
            <a:endParaRPr lang="en-US" altLang="zh-CN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800"/>
              </a:lnSpc>
            </a:pPr>
            <a:r>
              <a:rPr lang="en-US" altLang="zh-C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cd HelloWorld </a:t>
            </a:r>
            <a:r>
              <a:rPr lang="zh-CN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（進入項目文件夾）  </a:t>
            </a:r>
          </a:p>
          <a:p>
            <a:pPr>
              <a:lnSpc>
                <a:spcPts val="1800"/>
              </a:lnSpc>
            </a:pPr>
            <a:r>
              <a:rPr lang="en-US" altLang="zh-C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dotnet run </a:t>
            </a:r>
            <a:r>
              <a:rPr lang="zh-CN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（運行項目）  </a:t>
            </a:r>
          </a:p>
          <a:p>
            <a:pPr>
              <a:lnSpc>
                <a:spcPts val="1800"/>
              </a:lnSpc>
            </a:pPr>
            <a:r>
              <a:rPr lang="zh-CN" alt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展示：展示命令行輸出 </a:t>
            </a:r>
            <a:r>
              <a:rPr lang="en-US" altLang="zh-CN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"Hello World“</a:t>
            </a:r>
          </a:p>
          <a:p>
            <a:pPr>
              <a:lnSpc>
                <a:spcPts val="1800"/>
              </a:lnSpc>
            </a:pPr>
            <a:endParaRPr lang="en-US" altLang="zh-CN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indent="0">
              <a:lnSpc>
                <a:spcPts val="1800"/>
              </a:lnSpc>
              <a:buNone/>
            </a:pPr>
            <a:r>
              <a:rPr lang="en-US" sz="1600" dirty="0">
                <a:solidFill>
                  <a:srgbClr val="CCCCCC"/>
                </a:solidFill>
                <a:latin typeface="Consolas" panose="020B0609020204030204" pitchFamily="49" charset="0"/>
              </a:rPr>
              <a:t>https://learn.microsoft.com/en-us/dotnet/core/tools/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843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調試工具配置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3327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027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設置斷點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517481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點擊代碼行左側添加斷點。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523327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6027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啟動調試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517481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點擊"啟動調試"按鈕或按F5。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523327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6027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調試窗口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517481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使用調試窗口查看變量、調用堆棧等。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72137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Visual Studio與VS Code對比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功能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 Studio適用於大型項目，VS Code適合快速開發。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性能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 Studio占用資源多但功能全，VS Code輕量快速。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使用建議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根據項目規模和個人偏好選擇合適的工具。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總結與展望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我們已成功安裝並配置了C#開發環境，包括Visual Studio或VS Code，以及.NET Core環境。下一課將講解第一個C#程序，逐步拆解代碼並講解每一行的意義。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287</Words>
  <Application>Microsoft Office PowerPoint</Application>
  <PresentationFormat>自定义</PresentationFormat>
  <Paragraphs>64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Consolas</vt:lpstr>
      <vt:lpstr>Roboto Medium</vt:lpstr>
      <vt:lpstr>Roboto Bold</vt:lpstr>
      <vt:lpstr>Roboto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Arlo</cp:lastModifiedBy>
  <cp:revision>3</cp:revision>
  <dcterms:created xsi:type="dcterms:W3CDTF">2024-12-27T17:32:44Z</dcterms:created>
  <dcterms:modified xsi:type="dcterms:W3CDTF">2024-12-28T14:51:36Z</dcterms:modified>
</cp:coreProperties>
</file>